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 Region.</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Region,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Opening date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par la suite.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